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44" y="5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EF32F-3280-4663-880F-C8D2FC70E99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9D1FE-C207-4476-99C1-A7028091A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AD0-9975-4D3C-912A-0B60BD0D07D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710D8-8C21-4D48-B89D-C2D2CB3EC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 (use Insert &gt; Symbol to add a small dot between words]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494916" y="9121076"/>
            <a:ext cx="4422658" cy="238316"/>
          </a:xfrm>
        </p:spPr>
        <p:txBody>
          <a:bodyPr/>
          <a:lstStyle/>
          <a:p>
            <a:r>
              <a:rPr lang="en-US" dirty="0"/>
              <a:t>Www.colopetro.com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581649" y="2351375"/>
            <a:ext cx="1936131" cy="66682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Locations :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>
          <a:xfrm>
            <a:off x="5607048" y="3194400"/>
            <a:ext cx="1936131" cy="3800841"/>
          </a:xfrm>
        </p:spPr>
        <p:txBody>
          <a:bodyPr/>
          <a:lstStyle/>
          <a:p>
            <a:r>
              <a:rPr lang="en-US" dirty="0"/>
              <a:t>Colorado Petroleum </a:t>
            </a:r>
          </a:p>
          <a:p>
            <a:r>
              <a:rPr lang="en-US" dirty="0"/>
              <a:t>5590 High  St</a:t>
            </a:r>
          </a:p>
          <a:p>
            <a:r>
              <a:rPr lang="en-US" dirty="0"/>
              <a:t>Denver, CO 80216</a:t>
            </a:r>
          </a:p>
          <a:p>
            <a:r>
              <a:rPr lang="en-US" dirty="0"/>
              <a:t>303-294-0302</a:t>
            </a:r>
          </a:p>
          <a:p>
            <a:endParaRPr lang="en-US" dirty="0"/>
          </a:p>
          <a:p>
            <a:r>
              <a:rPr lang="en-US" dirty="0"/>
              <a:t>Phoenix</a:t>
            </a:r>
          </a:p>
          <a:p>
            <a:r>
              <a:rPr lang="en-US" dirty="0"/>
              <a:t>4247 W Adams St Ste 2, Phoenix, AZ 85009</a:t>
            </a:r>
          </a:p>
          <a:p>
            <a:r>
              <a:rPr lang="en-US" dirty="0"/>
              <a:t>(602) 252-0922</a:t>
            </a:r>
          </a:p>
          <a:p>
            <a:endParaRPr lang="en-US" dirty="0"/>
          </a:p>
          <a:p>
            <a:r>
              <a:rPr lang="en-US" dirty="0"/>
              <a:t>Tucson</a:t>
            </a:r>
          </a:p>
          <a:p>
            <a:r>
              <a:rPr lang="en-US" dirty="0"/>
              <a:t>1015 S Cherry Ave,</a:t>
            </a:r>
          </a:p>
          <a:p>
            <a:r>
              <a:rPr lang="en-US" dirty="0"/>
              <a:t>Tucson, AZ 85719 </a:t>
            </a:r>
          </a:p>
          <a:p>
            <a:r>
              <a:rPr lang="en-US" dirty="0"/>
              <a:t> (520) 623-4721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35B7B09-DB6C-4611-9D8B-ACDF77B77618}"/>
              </a:ext>
            </a:extLst>
          </p:cNvPr>
          <p:cNvSpPr/>
          <p:nvPr/>
        </p:nvSpPr>
        <p:spPr>
          <a:xfrm>
            <a:off x="2006201" y="1270000"/>
            <a:ext cx="1069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Jake’s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5B71E45-9446-4BA7-85A6-B0696D7C5686}"/>
              </a:ext>
            </a:extLst>
          </p:cNvPr>
          <p:cNvSpPr/>
          <p:nvPr/>
        </p:nvSpPr>
        <p:spPr>
          <a:xfrm>
            <a:off x="2360901" y="1763521"/>
            <a:ext cx="2367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Cleaner and Degreaser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4016728-D623-48FF-AE20-59F053FAF3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1200"/>
            <a:ext cx="2082800" cy="1943099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FF93B290-5D01-4F10-9BFA-D257C1BBE49F}"/>
              </a:ext>
            </a:extLst>
          </p:cNvPr>
          <p:cNvSpPr txBox="1"/>
          <p:nvPr/>
        </p:nvSpPr>
        <p:spPr>
          <a:xfrm>
            <a:off x="255155" y="2760186"/>
            <a:ext cx="48166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Industrial strength cleaner and degreaser is a multi purpose cleaner and degreasing agent used to dissolve heavy duty grease and grime for use inside and outside of the shop. </a:t>
            </a:r>
          </a:p>
          <a:p>
            <a:endParaRPr lang="en-US" sz="1400" dirty="0"/>
          </a:p>
          <a:p>
            <a:r>
              <a:rPr lang="en-US" sz="1400" dirty="0"/>
              <a:t>Eco-Friendly and non-hazardous and is suitable for use around kids and pets. </a:t>
            </a:r>
          </a:p>
          <a:p>
            <a:endParaRPr lang="en-US" sz="1400" dirty="0"/>
          </a:p>
          <a:p>
            <a:r>
              <a:rPr lang="en-US" sz="1400" dirty="0"/>
              <a:t>Typical use is sprayed through our 1-gal jug and spray nozzle. Can also be diluted into parts washers and other shop machines.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BE8E95B0-D578-4D5A-B65C-29191C3A5C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533" y="66974"/>
            <a:ext cx="3708399" cy="1212384"/>
          </a:xfrm>
          <a:prstGeom prst="rect">
            <a:avLst/>
          </a:prstGeom>
        </p:spPr>
      </p:pic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6546BB1D-090E-4FE2-99F3-34741581E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10631"/>
              </p:ext>
            </p:extLst>
          </p:nvPr>
        </p:nvGraphicFramePr>
        <p:xfrm>
          <a:off x="330201" y="5098734"/>
          <a:ext cx="4803273" cy="1298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091">
                  <a:extLst>
                    <a:ext uri="{9D8B030D-6E8A-4147-A177-3AD203B41FA5}">
                      <a16:colId xmlns:a16="http://schemas.microsoft.com/office/drawing/2014/main" val="3465591201"/>
                    </a:ext>
                  </a:extLst>
                </a:gridCol>
                <a:gridCol w="1601091">
                  <a:extLst>
                    <a:ext uri="{9D8B030D-6E8A-4147-A177-3AD203B41FA5}">
                      <a16:colId xmlns:a16="http://schemas.microsoft.com/office/drawing/2014/main" val="2218699143"/>
                    </a:ext>
                  </a:extLst>
                </a:gridCol>
                <a:gridCol w="1601091">
                  <a:extLst>
                    <a:ext uri="{9D8B030D-6E8A-4147-A177-3AD203B41FA5}">
                      <a16:colId xmlns:a16="http://schemas.microsoft.com/office/drawing/2014/main" val="3552810080"/>
                    </a:ext>
                  </a:extLst>
                </a:gridCol>
              </a:tblGrid>
              <a:tr h="316596">
                <a:tc>
                  <a:txBody>
                    <a:bodyPr/>
                    <a:lstStyle/>
                    <a:p>
                      <a:r>
                        <a:rPr lang="en-US" b="0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Clean&amp;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088421"/>
                  </a:ext>
                </a:extLst>
              </a:tr>
              <a:tr h="316596">
                <a:tc>
                  <a:txBody>
                    <a:bodyPr/>
                    <a:lstStyle/>
                    <a:p>
                      <a:r>
                        <a:rPr lang="en-US" dirty="0"/>
                        <a:t>Heavy Duty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part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721295"/>
                  </a:ext>
                </a:extLst>
              </a:tr>
              <a:tr h="316596">
                <a:tc>
                  <a:txBody>
                    <a:bodyPr/>
                    <a:lstStyle/>
                    <a:p>
                      <a:r>
                        <a:rPr lang="en-US" dirty="0"/>
                        <a:t>Medium Duty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1-10 part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7848"/>
                  </a:ext>
                </a:extLst>
              </a:tr>
              <a:tr h="316596">
                <a:tc>
                  <a:txBody>
                    <a:bodyPr/>
                    <a:lstStyle/>
                    <a:p>
                      <a:r>
                        <a:rPr lang="en-US" dirty="0"/>
                        <a:t>Light Duty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10-20 parts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955216"/>
                  </a:ext>
                </a:extLst>
              </a:tr>
            </a:tbl>
          </a:graphicData>
        </a:graphic>
      </p:graphicFrame>
      <p:sp>
        <p:nvSpPr>
          <p:cNvPr id="64" name="Rectangle 63">
            <a:extLst>
              <a:ext uri="{FF2B5EF4-FFF2-40B4-BE49-F238E27FC236}">
                <a16:creationId xmlns:a16="http://schemas.microsoft.com/office/drawing/2014/main" id="{FD66AE55-5DFF-4514-AB29-885FE5AFC926}"/>
              </a:ext>
            </a:extLst>
          </p:cNvPr>
          <p:cNvSpPr/>
          <p:nvPr/>
        </p:nvSpPr>
        <p:spPr>
          <a:xfrm>
            <a:off x="166254" y="6579359"/>
            <a:ext cx="4680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latin typeface="Calibri" panose="020F0502020204030204" pitchFamily="34" charset="0"/>
                <a:ea typeface="Calibri" panose="020F0502020204030204" pitchFamily="34" charset="0"/>
              </a:rPr>
              <a:t>*Heavy Duty Cleaning can be followed by a water rinse or    dry cloth to reduce residue from cleaning even further.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4A7D182-B93C-4DC6-AF17-08D610BD3DFC}"/>
              </a:ext>
            </a:extLst>
          </p:cNvPr>
          <p:cNvSpPr/>
          <p:nvPr/>
        </p:nvSpPr>
        <p:spPr>
          <a:xfrm>
            <a:off x="2907514" y="1301856"/>
            <a:ext cx="2310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Clean &amp; Green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300" y="7311936"/>
            <a:ext cx="38862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      Sizes available: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3/1 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5-gallon bucket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55-gallon drum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Bulk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.potx" id="{BC9FB61E-DC4F-401D-871C-AC8F48F863BE}" vid="{831782A4-C1C1-44BB-8B10-E2EF02FF212C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flyer (black and blue bold design)</Template>
  <TotalTime>0</TotalTime>
  <Words>178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2017-08-16T22:40:18Z</dcterms:created>
  <dcterms:modified xsi:type="dcterms:W3CDTF">2017-09-13T16:38:56Z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TC038960749991</vt:lpwstr>
  </property>
</Properties>
</file>